
<file path=[Content_Types].xml><?xml version="1.0" encoding="utf-8"?>
<Types xmlns="http://schemas.openxmlformats.org/package/2006/content-types">
  <Default Extension="png" ContentType="image/png"/>
  <Default Extension="wdp" ContentType="image/vnd.ms-photo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60" r:id="rId3"/>
    <p:sldId id="306" r:id="rId4"/>
    <p:sldId id="325" r:id="rId5"/>
    <p:sldId id="326" r:id="rId6"/>
    <p:sldId id="327" r:id="rId7"/>
    <p:sldId id="329" r:id="rId8"/>
    <p:sldId id="330" r:id="rId10"/>
    <p:sldId id="332" r:id="rId11"/>
    <p:sldId id="345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3" r:id="rId23"/>
    <p:sldId id="344" r:id="rId24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6.png"/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image1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9.png"/><Relationship Id="rId1" Type="http://schemas.openxmlformats.org/officeDocument/2006/relationships/hyperlink" Target="https://my.sjtu.edu.cn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tags/tag1.xml><?xml version="1.0" encoding="utf-8"?>
<p:tagLst xmlns:p="http://schemas.openxmlformats.org/presentationml/2006/main">
  <p:tag name="COMMONDATA" val="eyJoZGlkIjoiYTZkY2QxOTczZTBiMTc3NzViZjE4NWJmMTk1ZjgzNDEifQ=="/>
  <p:tag name="commondata" val="eyJoZGlkIjoiZTcyNjBhMjc2OWFmZGVkODE3NzdiYjg0NzdiYWUwN2MifQ=="/>
</p:tagLst>
</file>